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59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778" autoAdjust="0"/>
  </p:normalViewPr>
  <p:slideViewPr>
    <p:cSldViewPr>
      <p:cViewPr varScale="1">
        <p:scale>
          <a:sx n="50" d="100"/>
          <a:sy n="50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2C0AE-D4BE-4A82-8C8E-78E312C4ACC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1E978-C835-46AA-A45A-982AA949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6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</a:t>
            </a:r>
            <a:r>
              <a:rPr lang="en-US" baseline="0" dirty="0" smtClean="0"/>
              <a:t> from an article titled: Inheriting the Promises (by R.J. Evans)</a:t>
            </a:r>
          </a:p>
          <a:p>
            <a:r>
              <a:rPr lang="en-US" baseline="0" dirty="0" smtClean="0"/>
              <a:t>Print Slides: 1,9,17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1E978-C835-46AA-A45A-982AA9498B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4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B7D1-C00C-4ACD-ADD9-84EBB81606F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363-D9BB-405C-A78F-E988E6EC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8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B7D1-C00C-4ACD-ADD9-84EBB81606F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363-D9BB-405C-A78F-E988E6EC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B7D1-C00C-4ACD-ADD9-84EBB81606F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363-D9BB-405C-A78F-E988E6EC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5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B7D1-C00C-4ACD-ADD9-84EBB81606F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363-D9BB-405C-A78F-E988E6EC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4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B7D1-C00C-4ACD-ADD9-84EBB81606F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363-D9BB-405C-A78F-E988E6EC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B7D1-C00C-4ACD-ADD9-84EBB81606F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363-D9BB-405C-A78F-E988E6EC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9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B7D1-C00C-4ACD-ADD9-84EBB81606F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363-D9BB-405C-A78F-E988E6EC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B7D1-C00C-4ACD-ADD9-84EBB81606F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363-D9BB-405C-A78F-E988E6EC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2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B7D1-C00C-4ACD-ADD9-84EBB81606F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363-D9BB-405C-A78F-E988E6EC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B7D1-C00C-4ACD-ADD9-84EBB81606F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363-D9BB-405C-A78F-E988E6EC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5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B7D1-C00C-4ACD-ADD9-84EBB81606F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363-D9BB-405C-A78F-E988E6EC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5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  <a14:imgEffect>
                      <a14:colorTemperature colorTemp="4575"/>
                    </a14:imgEffect>
                    <a14:imgEffect>
                      <a14:saturation sat="38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5B7D1-C00C-4ACD-ADD9-84EBB81606F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27363-D9BB-405C-A78F-E988E6EC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2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ernard MT Condensed" panose="020508060609050204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Inheriting the Promises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086600" cy="4038600"/>
          </a:xfrm>
        </p:spPr>
        <p:txBody>
          <a:bodyPr>
            <a:normAutofit/>
          </a:bodyPr>
          <a:lstStyle/>
          <a:p>
            <a:pPr indent="280988" algn="just"/>
            <a:r>
              <a:rPr lang="en-US" baseline="30000" dirty="0" smtClean="0"/>
              <a:t> </a:t>
            </a:r>
            <a:r>
              <a:rPr lang="en-US" dirty="0" smtClean="0"/>
              <a:t>And we desire that each one of you show the same diligence to the full assurance of hope until the end, </a:t>
            </a:r>
            <a:r>
              <a:rPr lang="en-US" baseline="30000" dirty="0" smtClean="0"/>
              <a:t>12 </a:t>
            </a:r>
            <a:r>
              <a:rPr lang="en-US" dirty="0" smtClean="0"/>
              <a:t>that you do not become sluggish, but imitate those who through faith and patience </a:t>
            </a:r>
            <a:r>
              <a:rPr lang="en-US" u="sng" dirty="0" smtClean="0"/>
              <a:t>inherit the promises</a:t>
            </a:r>
            <a:r>
              <a:rPr lang="en-US" dirty="0" smtClean="0"/>
              <a:t>.</a:t>
            </a:r>
          </a:p>
          <a:p>
            <a:pPr algn="r"/>
            <a:r>
              <a:rPr lang="en-US" i="1" dirty="0" smtClean="0"/>
              <a:t>(Hebrews 6:11-12)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726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Inheriting the Promises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086600" cy="4038600"/>
          </a:xfrm>
        </p:spPr>
        <p:txBody>
          <a:bodyPr>
            <a:normAutofit/>
          </a:bodyPr>
          <a:lstStyle/>
          <a:p>
            <a:pPr indent="280988" algn="just"/>
            <a:r>
              <a:rPr lang="en-US" baseline="30000" dirty="0" smtClean="0"/>
              <a:t> </a:t>
            </a:r>
            <a:r>
              <a:rPr lang="en-US" dirty="0" smtClean="0"/>
              <a:t>And we desire that each one of you show the same diligence to the full assurance of hope until the end, </a:t>
            </a:r>
            <a:r>
              <a:rPr lang="en-US" baseline="30000" dirty="0" smtClean="0"/>
              <a:t>12 </a:t>
            </a:r>
            <a:r>
              <a:rPr lang="en-US" dirty="0" smtClean="0"/>
              <a:t>that you do not become sluggish, but imitate those who through </a:t>
            </a:r>
            <a:r>
              <a:rPr lang="en-US" u="sng" dirty="0" smtClean="0"/>
              <a:t>faith</a:t>
            </a:r>
            <a:r>
              <a:rPr lang="en-US" dirty="0" smtClean="0"/>
              <a:t> and patience inherit the promises.</a:t>
            </a:r>
          </a:p>
          <a:p>
            <a:pPr algn="r"/>
            <a:r>
              <a:rPr lang="en-US" i="1" dirty="0" smtClean="0"/>
              <a:t>(Hebrews 6:11-12)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7788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Hebrews 11:6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133"/>
            <a:ext cx="8229600" cy="5504667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But without faith </a:t>
            </a:r>
            <a:r>
              <a:rPr lang="en-US" i="1" dirty="0" smtClean="0"/>
              <a:t>it is</a:t>
            </a:r>
            <a:r>
              <a:rPr lang="en-US" dirty="0" smtClean="0"/>
              <a:t> impossible                          to please </a:t>
            </a:r>
            <a:r>
              <a:rPr lang="en-US" i="1" dirty="0" smtClean="0"/>
              <a:t>Him,</a:t>
            </a:r>
            <a:r>
              <a:rPr lang="en-US" dirty="0" smtClean="0"/>
              <a:t> for he who comes to                       God </a:t>
            </a:r>
            <a:r>
              <a:rPr lang="en-US" u="sng" dirty="0" smtClean="0"/>
              <a:t>must believe that He is, and </a:t>
            </a:r>
            <a:r>
              <a:rPr lang="en-US" i="1" u="sng" dirty="0" smtClean="0"/>
              <a:t>that</a:t>
            </a:r>
            <a:r>
              <a:rPr lang="en-US" u="sng" dirty="0" smtClean="0"/>
              <a:t> He is a </a:t>
            </a:r>
            <a:r>
              <a:rPr lang="en-US" u="sng" dirty="0" err="1" smtClean="0"/>
              <a:t>rewarder</a:t>
            </a:r>
            <a:r>
              <a:rPr lang="en-US" u="sng" dirty="0" smtClean="0"/>
              <a:t> of those who diligently seek Him</a:t>
            </a:r>
            <a:r>
              <a:rPr lang="en-US" dirty="0" smtClean="0"/>
              <a:t>.</a:t>
            </a:r>
          </a:p>
          <a:p>
            <a:pPr marL="0" indent="280988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The entire chapter (11) gives example after example of individuals who received God’s approval because of the faith they demonstrated in obeying Him.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34296"/>
            <a:ext cx="1691150" cy="112367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959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James 1:5-7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133"/>
            <a:ext cx="8229600" cy="5504667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If any of you lacks wisdom, let him                    ask of God, who gives to all liberally                   and without reproach, and it will be given to him. </a:t>
            </a:r>
            <a:r>
              <a:rPr lang="en-US" baseline="30000" dirty="0" smtClean="0"/>
              <a:t>6 </a:t>
            </a:r>
            <a:r>
              <a:rPr lang="en-US" u="sng" dirty="0" smtClean="0"/>
              <a:t>But let him ask in faith</a:t>
            </a:r>
            <a:r>
              <a:rPr lang="en-US" dirty="0" smtClean="0"/>
              <a:t>, with no doubting, for </a:t>
            </a:r>
            <a:r>
              <a:rPr lang="en-US" u="sng" dirty="0" smtClean="0"/>
              <a:t>he who doubts</a:t>
            </a:r>
            <a:r>
              <a:rPr lang="en-US" dirty="0" smtClean="0"/>
              <a:t> is like a wave of the sea driven and tossed by the wind. </a:t>
            </a:r>
            <a:r>
              <a:rPr lang="en-US" baseline="30000" dirty="0" smtClean="0"/>
              <a:t>7 </a:t>
            </a:r>
            <a:r>
              <a:rPr lang="en-US" dirty="0" smtClean="0"/>
              <a:t>For </a:t>
            </a:r>
            <a:r>
              <a:rPr lang="en-US" u="sng" dirty="0" smtClean="0"/>
              <a:t>let not that man suppose that he will receive anything from the Lord</a:t>
            </a:r>
            <a:r>
              <a:rPr lang="en-US" dirty="0" smtClean="0"/>
              <a:t>.</a:t>
            </a:r>
          </a:p>
          <a:p>
            <a:pPr marL="0" indent="280988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b="1" dirty="0" smtClean="0"/>
              <a:t>Faith in God is necessary to receive any blessings from Him.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34296"/>
            <a:ext cx="1691150" cy="112367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959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Inheriting the Promises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086600" cy="4038600"/>
          </a:xfrm>
        </p:spPr>
        <p:txBody>
          <a:bodyPr>
            <a:normAutofit/>
          </a:bodyPr>
          <a:lstStyle/>
          <a:p>
            <a:pPr indent="280988" algn="just"/>
            <a:r>
              <a:rPr lang="en-US" baseline="30000" dirty="0" smtClean="0"/>
              <a:t> </a:t>
            </a:r>
            <a:r>
              <a:rPr lang="en-US" dirty="0" smtClean="0"/>
              <a:t>And we desire that each one of you show the same diligence to the full assurance of hope until the end, </a:t>
            </a:r>
            <a:r>
              <a:rPr lang="en-US" baseline="30000" dirty="0" smtClean="0"/>
              <a:t>12 </a:t>
            </a:r>
            <a:r>
              <a:rPr lang="en-US" dirty="0" smtClean="0"/>
              <a:t>that you do not become sluggish, but imitate those who through faith and </a:t>
            </a:r>
            <a:r>
              <a:rPr lang="en-US" u="sng" dirty="0" smtClean="0"/>
              <a:t>patience</a:t>
            </a:r>
            <a:r>
              <a:rPr lang="en-US" dirty="0" smtClean="0"/>
              <a:t> inherit the promises.</a:t>
            </a:r>
          </a:p>
          <a:p>
            <a:pPr algn="r"/>
            <a:r>
              <a:rPr lang="en-US" i="1" dirty="0" smtClean="0"/>
              <a:t>(Hebrews 6:11-12)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663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Hebrews 10:36-39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133"/>
            <a:ext cx="8229600" cy="5504667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For </a:t>
            </a:r>
            <a:r>
              <a:rPr lang="en-US" u="sng" dirty="0" smtClean="0"/>
              <a:t>you have need of endurance</a:t>
            </a:r>
            <a:r>
              <a:rPr lang="en-US" dirty="0" smtClean="0"/>
              <a:t>,                      so that after you have done the                              will of God, you may receive the promise:  </a:t>
            </a:r>
            <a:r>
              <a:rPr lang="en-US" baseline="30000" dirty="0" smtClean="0"/>
              <a:t>37 </a:t>
            </a:r>
            <a:r>
              <a:rPr lang="en-US" dirty="0" smtClean="0"/>
              <a:t>“For yet a little while, </a:t>
            </a:r>
            <a:r>
              <a:rPr lang="en-US" i="1" dirty="0" smtClean="0"/>
              <a:t>And</a:t>
            </a:r>
            <a:r>
              <a:rPr lang="en-US" dirty="0" smtClean="0"/>
              <a:t> He who is coming will come and will not tarry. </a:t>
            </a:r>
            <a:r>
              <a:rPr lang="en-US" baseline="30000" dirty="0" smtClean="0"/>
              <a:t>38 </a:t>
            </a:r>
            <a:r>
              <a:rPr lang="en-US" dirty="0" smtClean="0"/>
              <a:t>Now the just shall live by faith; But if </a:t>
            </a:r>
            <a:r>
              <a:rPr lang="en-US" i="1" dirty="0" smtClean="0"/>
              <a:t>anyone</a:t>
            </a:r>
            <a:r>
              <a:rPr lang="en-US" dirty="0" smtClean="0"/>
              <a:t> draws back, My soul has no pleasure in him.” </a:t>
            </a:r>
            <a:r>
              <a:rPr lang="en-US" baseline="30000" dirty="0" smtClean="0"/>
              <a:t>39 </a:t>
            </a:r>
            <a:r>
              <a:rPr lang="en-US" dirty="0" smtClean="0"/>
              <a:t>But </a:t>
            </a:r>
            <a:r>
              <a:rPr lang="en-US" u="sng" dirty="0" smtClean="0"/>
              <a:t>we are not of those who draw back to perdition</a:t>
            </a:r>
            <a:r>
              <a:rPr lang="en-US" dirty="0" smtClean="0"/>
              <a:t>, but of those who believe to the saving of the soul.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34296"/>
            <a:ext cx="1691150" cy="112367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959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Galatians 6:9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133"/>
            <a:ext cx="8229600" cy="5504667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And let us not grow weary while                    doing good, for in due season we shall                reap if we do not lose heart.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34296"/>
            <a:ext cx="1691150" cy="112367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959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James 5:10-11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133"/>
            <a:ext cx="8229600" cy="5504667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My brethren, take the prophets,                         who spoke in the name of the Lord,                     as an example of suffering and patience. </a:t>
            </a:r>
            <a:r>
              <a:rPr lang="en-US" baseline="30000" dirty="0" smtClean="0"/>
              <a:t>11 </a:t>
            </a:r>
            <a:r>
              <a:rPr lang="en-US" dirty="0" smtClean="0"/>
              <a:t>Indeed </a:t>
            </a:r>
            <a:r>
              <a:rPr lang="en-US" u="sng" dirty="0" smtClean="0"/>
              <a:t>we count them blessed who endure</a:t>
            </a:r>
            <a:r>
              <a:rPr lang="en-US" dirty="0" smtClean="0"/>
              <a:t>. You have heard of the perseverance of Job </a:t>
            </a:r>
            <a:r>
              <a:rPr lang="en-US" u="sng" dirty="0" smtClean="0"/>
              <a:t>and seen the end </a:t>
            </a:r>
            <a:r>
              <a:rPr lang="en-US" i="1" u="sng" dirty="0" smtClean="0"/>
              <a:t>intended by</a:t>
            </a:r>
            <a:r>
              <a:rPr lang="en-US" u="sng" dirty="0" smtClean="0"/>
              <a:t> the Lord</a:t>
            </a:r>
            <a:r>
              <a:rPr lang="en-US" dirty="0" smtClean="0"/>
              <a:t>—that the Lord is very compassionate and merciful.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34296"/>
            <a:ext cx="1691150" cy="112367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959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086600" cy="4038600"/>
          </a:xfrm>
        </p:spPr>
        <p:txBody>
          <a:bodyPr>
            <a:normAutofit/>
          </a:bodyPr>
          <a:lstStyle/>
          <a:p>
            <a:pPr indent="280988" algn="just"/>
            <a:r>
              <a:rPr lang="en-US" dirty="0"/>
              <a:t>Yes, God has promised us some wonderful blessings.  The ultimate of all blessings will </a:t>
            </a:r>
            <a:r>
              <a:rPr lang="en-US" dirty="0" smtClean="0"/>
              <a:t>be </a:t>
            </a:r>
            <a:r>
              <a:rPr lang="en-US" b="1" dirty="0" smtClean="0"/>
              <a:t>Heaven</a:t>
            </a:r>
            <a:r>
              <a:rPr lang="en-US" dirty="0"/>
              <a:t>!  May we all have </a:t>
            </a:r>
            <a:r>
              <a:rPr lang="en-US" i="1" dirty="0"/>
              <a:t>faith a</a:t>
            </a:r>
            <a:r>
              <a:rPr lang="en-US" dirty="0"/>
              <a:t>nd </a:t>
            </a:r>
            <a:r>
              <a:rPr lang="en-US" i="1" dirty="0"/>
              <a:t>patience </a:t>
            </a:r>
            <a:r>
              <a:rPr lang="en-US" dirty="0"/>
              <a:t>enough to obtain them.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8691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The Promises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Wonderful and Bountiful </a:t>
            </a:r>
          </a:p>
          <a:p>
            <a:pPr marL="457200" lvl="1" indent="0">
              <a:buNone/>
            </a:pPr>
            <a:r>
              <a:rPr lang="en-US" sz="3200" i="1" dirty="0" smtClean="0"/>
              <a:t>(2 Peter 1:2-4)</a:t>
            </a:r>
          </a:p>
        </p:txBody>
      </p:sp>
    </p:spTree>
    <p:extLst>
      <p:ext uri="{BB962C8B-B14F-4D97-AF65-F5344CB8AC3E}">
        <p14:creationId xmlns:p14="http://schemas.microsoft.com/office/powerpoint/2010/main" val="19568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2 Peter 1:2-4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133"/>
            <a:ext cx="8229600" cy="5504667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Grace and peace be multiplied                           to you in the knowledge of God and                    of Jesus our Lord, </a:t>
            </a:r>
            <a:r>
              <a:rPr lang="en-US" baseline="30000" dirty="0" smtClean="0"/>
              <a:t>3 </a:t>
            </a:r>
            <a:r>
              <a:rPr lang="en-US" dirty="0" smtClean="0"/>
              <a:t>as His divine power has given to us all things that </a:t>
            </a:r>
            <a:r>
              <a:rPr lang="en-US" i="1" dirty="0" smtClean="0"/>
              <a:t>pertain</a:t>
            </a:r>
            <a:r>
              <a:rPr lang="en-US" dirty="0" smtClean="0"/>
              <a:t> to life and godliness, through the knowledge of Him who called us by glory and virtue, </a:t>
            </a:r>
            <a:r>
              <a:rPr lang="en-US" baseline="30000" dirty="0" smtClean="0"/>
              <a:t>4 </a:t>
            </a:r>
            <a:r>
              <a:rPr lang="en-US" dirty="0" smtClean="0"/>
              <a:t>by which have been given to us </a:t>
            </a:r>
            <a:r>
              <a:rPr lang="en-US" u="sng" dirty="0" smtClean="0"/>
              <a:t>exceedingly great and precious promises</a:t>
            </a:r>
            <a:r>
              <a:rPr lang="en-US" dirty="0" smtClean="0"/>
              <a:t>, that through these you may be partakers of the divine nature, having escaped the corruption </a:t>
            </a:r>
            <a:r>
              <a:rPr lang="en-US" i="1" dirty="0" smtClean="0"/>
              <a:t>that is</a:t>
            </a:r>
            <a:r>
              <a:rPr lang="en-US" dirty="0" smtClean="0"/>
              <a:t> in the world through lust.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34296"/>
            <a:ext cx="1691150" cy="112367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645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The Promises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Wonderful and Bountiful </a:t>
            </a:r>
          </a:p>
          <a:p>
            <a:pPr marL="457200" lvl="1" indent="0">
              <a:buNone/>
            </a:pPr>
            <a:r>
              <a:rPr lang="en-US" sz="3200" i="1" dirty="0" smtClean="0"/>
              <a:t>(2 Peter 1:2-4)</a:t>
            </a:r>
          </a:p>
          <a:p>
            <a:pPr marL="0" indent="0">
              <a:buNone/>
            </a:pPr>
            <a:r>
              <a:rPr lang="en-US" sz="3600" b="1" dirty="0" smtClean="0"/>
              <a:t>But, conditional</a:t>
            </a:r>
          </a:p>
          <a:p>
            <a:pPr marL="400050" lvl="1" indent="0">
              <a:buNone/>
            </a:pPr>
            <a:r>
              <a:rPr lang="en-US" sz="3200" i="1" dirty="0" smtClean="0"/>
              <a:t>(Hebrews 7:25; Revelation 2:10;     Matthew 7:21; 2 Thessalonians 1:7-8)</a:t>
            </a:r>
          </a:p>
        </p:txBody>
      </p:sp>
    </p:spTree>
    <p:extLst>
      <p:ext uri="{BB962C8B-B14F-4D97-AF65-F5344CB8AC3E}">
        <p14:creationId xmlns:p14="http://schemas.microsoft.com/office/powerpoint/2010/main" val="25800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Hebrews 7:25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133"/>
            <a:ext cx="8229600" cy="5504667"/>
          </a:xfrm>
        </p:spPr>
        <p:txBody>
          <a:bodyPr/>
          <a:lstStyle/>
          <a:p>
            <a:pPr marL="0" indent="280988"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Therefore He is also able to save                       to the uttermost </a:t>
            </a:r>
            <a:r>
              <a:rPr lang="en-US" u="sng" dirty="0" smtClean="0"/>
              <a:t>those who come                          to God through Him</a:t>
            </a:r>
            <a:r>
              <a:rPr lang="en-US" dirty="0" smtClean="0"/>
              <a:t>, since He always lives to make intercession for them.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34296"/>
            <a:ext cx="1691150" cy="112367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8448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Revelation 2:10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133"/>
            <a:ext cx="8229600" cy="5504667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Do not fear any of those things                      which you are about to suffer. Indeed,                   the devil is about to throw </a:t>
            </a:r>
            <a:r>
              <a:rPr lang="en-US" i="1" dirty="0" smtClean="0"/>
              <a:t>some</a:t>
            </a:r>
            <a:r>
              <a:rPr lang="en-US" dirty="0" smtClean="0"/>
              <a:t> of you into prison, that you may be tested, and you will have tribulation ten days. </a:t>
            </a:r>
            <a:r>
              <a:rPr lang="en-US" u="sng" dirty="0" smtClean="0"/>
              <a:t>Be faithful until death, and I will give you the crown of life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34296"/>
            <a:ext cx="1691150" cy="112367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8448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Matthew 7:21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133"/>
            <a:ext cx="8229600" cy="5504667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Not everyone who says to Me,                        “Lord, Lord,” shall enter the kingdom                      of heaven, </a:t>
            </a:r>
            <a:r>
              <a:rPr lang="en-US" u="sng" dirty="0" smtClean="0"/>
              <a:t>but he who does the will of My Father in heaven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34296"/>
            <a:ext cx="1691150" cy="112367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8448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2 Thessalonians 1:7-8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133"/>
            <a:ext cx="8229600" cy="5504667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And to </a:t>
            </a:r>
            <a:r>
              <a:rPr lang="en-US" i="1" dirty="0" smtClean="0"/>
              <a:t>give</a:t>
            </a:r>
            <a:r>
              <a:rPr lang="en-US" dirty="0" smtClean="0"/>
              <a:t> you who are troubled                     rest with us when the Lord Jesus is                revealed from heaven with His mighty angels, </a:t>
            </a:r>
            <a:r>
              <a:rPr lang="en-US" baseline="30000" dirty="0" smtClean="0"/>
              <a:t>8 </a:t>
            </a:r>
            <a:r>
              <a:rPr lang="en-US" dirty="0" smtClean="0"/>
              <a:t>in flaming fire taking vengeance on those who do not know God, </a:t>
            </a:r>
            <a:r>
              <a:rPr lang="en-US" u="sng" dirty="0" smtClean="0"/>
              <a:t>and on those who do not obey the gospel of our Lord Jesus Christ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34296"/>
            <a:ext cx="1691150" cy="112367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8448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The Promises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Wonderful and Bountiful </a:t>
            </a:r>
          </a:p>
          <a:p>
            <a:pPr marL="457200" lvl="1" indent="0">
              <a:buNone/>
            </a:pPr>
            <a:r>
              <a:rPr lang="en-US" sz="3200" i="1" dirty="0" smtClean="0"/>
              <a:t>(2 Peter 1:2-4)</a:t>
            </a:r>
          </a:p>
          <a:p>
            <a:pPr marL="0" indent="0">
              <a:buNone/>
            </a:pPr>
            <a:r>
              <a:rPr lang="en-US" sz="3600" b="1" dirty="0" smtClean="0"/>
              <a:t>But, conditional</a:t>
            </a:r>
          </a:p>
          <a:p>
            <a:pPr marL="400050" lvl="1" indent="0">
              <a:buNone/>
            </a:pPr>
            <a:r>
              <a:rPr lang="en-US" sz="3200" i="1" dirty="0" smtClean="0"/>
              <a:t>(Hebrews 7:25; Revelation 2:10;     Matthew 7:21; 2 Thessalonians 1:7-8)</a:t>
            </a:r>
          </a:p>
          <a:p>
            <a:pPr marL="400050" lvl="1" indent="293688">
              <a:buNone/>
            </a:pPr>
            <a:endParaRPr lang="en-US" sz="1800" dirty="0" smtClean="0"/>
          </a:p>
          <a:p>
            <a:pPr marL="0" indent="293688">
              <a:buNone/>
            </a:pPr>
            <a:r>
              <a:rPr lang="en-US" sz="3000" dirty="0" smtClean="0"/>
              <a:t>How </a:t>
            </a:r>
            <a:r>
              <a:rPr lang="en-US" sz="3000" dirty="0"/>
              <a:t>can we make sure that we obtain all the many wonderful things which God has promised us? Our text provides us with two </a:t>
            </a:r>
            <a:r>
              <a:rPr lang="en-US" sz="3000" dirty="0" smtClean="0"/>
              <a:t>necessities.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25800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456</Words>
  <Application>Microsoft Office PowerPoint</Application>
  <PresentationFormat>On-screen Show (4:3)</PresentationFormat>
  <Paragraphs>53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Inheriting the Promises</vt:lpstr>
      <vt:lpstr>The Promises of God</vt:lpstr>
      <vt:lpstr>2 Peter 1:2-4</vt:lpstr>
      <vt:lpstr>The Promises of God</vt:lpstr>
      <vt:lpstr>Hebrews 7:25</vt:lpstr>
      <vt:lpstr>Revelation 2:10</vt:lpstr>
      <vt:lpstr>Matthew 7:21</vt:lpstr>
      <vt:lpstr>2 Thessalonians 1:7-8</vt:lpstr>
      <vt:lpstr>The Promises of God</vt:lpstr>
      <vt:lpstr>Inheriting the Promises</vt:lpstr>
      <vt:lpstr>Hebrews 11:6</vt:lpstr>
      <vt:lpstr>James 1:5-7</vt:lpstr>
      <vt:lpstr>Inheriting the Promises</vt:lpstr>
      <vt:lpstr>Hebrews 10:36-39</vt:lpstr>
      <vt:lpstr>Galatians 6:9</vt:lpstr>
      <vt:lpstr>James 5:10-11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Inheriting the Promises</dc:title>
  <dc:creator>Stan</dc:creator>
  <cp:lastModifiedBy>Stan</cp:lastModifiedBy>
  <cp:revision>7</cp:revision>
  <dcterms:created xsi:type="dcterms:W3CDTF">2013-11-24T04:16:21Z</dcterms:created>
  <dcterms:modified xsi:type="dcterms:W3CDTF">2013-11-24T04:58:25Z</dcterms:modified>
</cp:coreProperties>
</file>